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F4153B-EF9F-467A-A0F9-D00CF0D241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D584D24-C44D-4492-9F14-6EA41B77B3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F258FE-37FD-4241-B168-DCC63CB5D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3576C-9328-4131-94C5-5E5D1427D531}" type="datetimeFigureOut">
              <a:rPr lang="cs-CZ" smtClean="0"/>
              <a:t>05.05.2021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AEE682-B47B-44AA-8453-343F3E25C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0AE7DD0-1130-4650-B457-FA438B7F0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3E1D-C2AE-41D0-8326-B2160E549F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298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6E74D3-A8C4-4A0C-A85A-E33AFB0B4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9A13AC2-53F7-49A4-A9D1-C4918EF59B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A014E0-E9B0-419A-93F0-19654F98B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3576C-9328-4131-94C5-5E5D1427D531}" type="datetimeFigureOut">
              <a:rPr lang="cs-CZ" smtClean="0"/>
              <a:t>05.05.2021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99DDC36-CDB8-41C6-A749-8C8EED18C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BBD8104-64BA-47B5-AAF0-DB5BB74E2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3E1D-C2AE-41D0-8326-B2160E549F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5617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A8CA49C-65E8-4DBF-A0E9-7B037D30A8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A44C413-A015-4F6C-9A7F-605DF2F839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504C11-25D2-4B56-8F19-3C5F07E5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3576C-9328-4131-94C5-5E5D1427D531}" type="datetimeFigureOut">
              <a:rPr lang="cs-CZ" smtClean="0"/>
              <a:t>05.05.2021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7087D84-29C5-4BA8-A7D1-CE8E5DAE2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9902595-2D10-43E7-9AF2-ED436BD8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3E1D-C2AE-41D0-8326-B2160E549F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065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4439B2-66A7-4341-91D9-12A04C1E4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F02DC2-1179-4AA5-B150-7A19CC526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45ABBA-1FF9-44AA-A60A-32461F5FB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3576C-9328-4131-94C5-5E5D1427D531}" type="datetimeFigureOut">
              <a:rPr lang="cs-CZ" smtClean="0"/>
              <a:t>05.05.2021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38193E3-3D87-455A-AE55-C3B0B9C7F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393B554-0703-4847-B5F6-3DBD0F7C3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3E1D-C2AE-41D0-8326-B2160E549F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1480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BF7B11-EE28-4592-B089-EAE8534D4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46996ED-B2E5-4563-A059-57316A58B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8197285-14D7-4107-B3B9-D058D1F65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3576C-9328-4131-94C5-5E5D1427D531}" type="datetimeFigureOut">
              <a:rPr lang="cs-CZ" smtClean="0"/>
              <a:t>05.05.2021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B96C497-E719-43B1-BD88-44CCD4C65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7BA8942-2A32-49EB-A5F9-EF3A68159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3E1D-C2AE-41D0-8326-B2160E549F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624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9C0646-2A1C-4B9D-9BD8-9FC529640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7D5790-F2F9-43A3-9747-34711072E7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3D13885-1A32-4655-B550-BAC569019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714311-F767-4390-8906-0043F9634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3576C-9328-4131-94C5-5E5D1427D531}" type="datetimeFigureOut">
              <a:rPr lang="cs-CZ" smtClean="0"/>
              <a:t>05.05.2021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BEA4AC3-6855-4EE7-8538-7558F5BA0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78B931D-668D-4E20-94AA-310A3F77C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3E1D-C2AE-41D0-8326-B2160E549F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4177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EA172D-6E05-4B15-BC89-3628B1051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26D21EA-90AC-4F28-A0C6-99ACD5943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90177E1-ED4D-41AF-B872-3D28EBDDE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EF54C3B-9915-4500-8D68-70BC89E6AA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0117C26-F898-4471-A155-2BC05D2D71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8F74E02-7F5A-48DA-A0D0-DEAA5E129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3576C-9328-4131-94C5-5E5D1427D531}" type="datetimeFigureOut">
              <a:rPr lang="cs-CZ" smtClean="0"/>
              <a:t>05.05.2021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141B867-B66D-4A14-94A3-9CBF90C3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D848A29-EA46-4DB0-B5A4-E31489102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3E1D-C2AE-41D0-8326-B2160E549F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1963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233807-81DA-447A-86CF-95E0F62AF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1E82E85-F99B-4F5A-B041-3C4E6EF6A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3576C-9328-4131-94C5-5E5D1427D531}" type="datetimeFigureOut">
              <a:rPr lang="cs-CZ" smtClean="0"/>
              <a:t>05.05.2021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E63A937-FFD3-4EDF-99EE-9A19AD7FC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2F0F538-64BA-4842-AED1-6619C8A3B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3E1D-C2AE-41D0-8326-B2160E549F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9119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C19DB56-C598-407F-802C-273E248FB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3576C-9328-4131-94C5-5E5D1427D531}" type="datetimeFigureOut">
              <a:rPr lang="cs-CZ" smtClean="0"/>
              <a:t>05.05.2021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9CE9245-A08C-4DAD-9E6C-708EADE6B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F7AE886-65F7-43D7-BB29-D0619AF4A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3E1D-C2AE-41D0-8326-B2160E549F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686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E646D3-C815-4167-824F-A690D098B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B544BC-D6F6-423F-A32B-C26BB6950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A50DB87-3376-46D1-9DF6-AE8B9CB56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520819E-9449-40C0-9707-8BA16502D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3576C-9328-4131-94C5-5E5D1427D531}" type="datetimeFigureOut">
              <a:rPr lang="cs-CZ" smtClean="0"/>
              <a:t>05.05.2021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C9F1A4-677C-4944-BF2B-F3881B1F1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561274C-B49B-426C-BFB1-CD4BD1C51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3E1D-C2AE-41D0-8326-B2160E549F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335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FB07C6-DDDC-4449-AFA4-946DA8ACD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33E1CB1-074D-481E-B63D-DD69FF2602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8F85F94-8B6B-4C7D-ABD2-71ECFE6EE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B96560F-DB50-47B5-B357-BEE8FBBFB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3576C-9328-4131-94C5-5E5D1427D531}" type="datetimeFigureOut">
              <a:rPr lang="cs-CZ" smtClean="0"/>
              <a:t>05.05.2021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57A1BA3-EF96-4524-97B9-1F3DE31D6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1646DA5-4E50-450D-9117-01B4F6728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3E1D-C2AE-41D0-8326-B2160E549F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8026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84C1EB3-7622-427B-B84F-01C537580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CB0C863-CAB4-4BB0-BFA3-C3F872766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5F746A-A0F3-48CF-BAA7-E73092321B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3576C-9328-4131-94C5-5E5D1427D531}" type="datetimeFigureOut">
              <a:rPr lang="cs-CZ" smtClean="0"/>
              <a:t>05.05.2021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D69B257-E810-41F3-86C8-1A0544DA4D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562A7B4-A2C7-426F-8195-EFF727F26F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73E1D-C2AE-41D0-8326-B2160E549F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371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557682-1F16-404F-9559-1DAEDCF16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PŘEPIS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2F8559-0051-45DC-AF84-5B82193DB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400" dirty="0"/>
              <a:t>V ohradě běhá kůň Oskar. Ráno pojedeme pro jezevčíka Maxe. Chlupatá činčila Amálka skáče v kleci. Želva Boženka leze po trávě. </a:t>
            </a:r>
          </a:p>
        </p:txBody>
      </p:sp>
      <p:pic>
        <p:nvPicPr>
          <p:cNvPr id="1026" name="Picture 2" descr="Jak chovat želvu zelenavou | Super zoo">
            <a:extLst>
              <a:ext uri="{FF2B5EF4-FFF2-40B4-BE49-F238E27FC236}">
                <a16:creationId xmlns:a16="http://schemas.microsoft.com/office/drawing/2014/main" id="{823C5845-B5F3-4D06-88BD-536E7953E3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825" y="3875442"/>
            <a:ext cx="3800474" cy="2850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945563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</Words>
  <Application>Microsoft Office PowerPoint</Application>
  <PresentationFormat>Širokoúhlá obrazovka</PresentationFormat>
  <Paragraphs>2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PŘEPIS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PŘEPIS</dc:title>
  <dc:creator>Knauteová Anežka</dc:creator>
  <cp:lastModifiedBy>Knauteová Anežka</cp:lastModifiedBy>
  <cp:revision>1</cp:revision>
  <dcterms:created xsi:type="dcterms:W3CDTF">2021-05-05T07:35:10Z</dcterms:created>
  <dcterms:modified xsi:type="dcterms:W3CDTF">2021-05-05T07:38:51Z</dcterms:modified>
</cp:coreProperties>
</file>